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cff17a36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cff17a36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cff17a36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cff17a36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cff17a36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cff17a36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cff17a3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cff17a3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cff17a36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cff17a36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cff17a36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cff17a36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cff17a36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cff17a36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cff17a36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cff17a36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cff17a36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cff17a36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cff17a36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cff17a36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cff17a3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cff17a3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cff17a36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cff17a36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cff17a36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cff17a36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cff17a36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cff17a36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cff17a36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cff17a36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cff17a36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cff17a36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cff17a36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cff17a36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cff17a36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cff17a36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cff17a36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cff17a36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cff17a36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cff17a36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cff17a36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cff17a36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cff17a3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cff17a3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cff17a36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cff17a36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cff17a36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cff17a36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cff17a36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cff17a36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cff17a36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cff17a36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cff17a36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cff17a36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cff17a36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cff17a36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cff17a36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cff17a36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cff17a36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cff17a36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cff17a36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cff17a36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cff17a36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cff17a36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cff17a36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cff17a3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cff17a36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cff17a36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cff17a36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cff17a36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cff17a36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cff17a36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cff17a36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cff17a36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cff17a36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cff17a36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cff17a36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cff17a36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cff17a36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5cff17a36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cff17a36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cff17a36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cff17a36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cff17a36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cff17a36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cff17a36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cff17a36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cff17a3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cff17a36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cff17a36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cff17a36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cff17a36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cff17a36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5cff17a36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cff17a3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cff17a3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cff17a36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cff17a36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cff17a36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cff17a36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ff17a36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ff17a36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